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9" r:id="rId2"/>
    <p:sldId id="288" r:id="rId3"/>
    <p:sldId id="284" r:id="rId4"/>
    <p:sldId id="293" r:id="rId5"/>
    <p:sldId id="285" r:id="rId6"/>
    <p:sldId id="292" r:id="rId7"/>
    <p:sldId id="286" r:id="rId8"/>
    <p:sldId id="295" r:id="rId9"/>
    <p:sldId id="290" r:id="rId10"/>
    <p:sldId id="291" r:id="rId11"/>
    <p:sldId id="294" r:id="rId12"/>
    <p:sldId id="287" r:id="rId13"/>
  </p:sldIdLst>
  <p:sldSz cx="9144000" cy="6858000" type="screen4x3"/>
  <p:notesSz cx="7099300" cy="10234613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DF6"/>
    <a:srgbClr val="EFD2D1"/>
    <a:srgbClr val="FFFFFF"/>
    <a:srgbClr val="EBFFEB"/>
    <a:srgbClr val="FFFFCC"/>
    <a:srgbClr val="EFF2F7"/>
    <a:srgbClr val="EEF1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785F26-1863-6D4F-8429-2A09478D0AE0}" v="2" dt="2020-11-15T19:44:01.116"/>
  </p1510:revLst>
</p1510:revInfo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8" autoAdjust="0"/>
    <p:restoredTop sz="95735" autoAdjust="0"/>
  </p:normalViewPr>
  <p:slideViewPr>
    <p:cSldViewPr>
      <p:cViewPr varScale="1">
        <p:scale>
          <a:sx n="105" d="100"/>
          <a:sy n="105" d="100"/>
        </p:scale>
        <p:origin x="1728" y="1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9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obel Cafferty" userId="c5204171de2ace0a" providerId="LiveId" clId="{D1785F26-1863-6D4F-8429-2A09478D0AE0}"/>
    <pc:docChg chg="undo custSel modSld">
      <pc:chgData name="Isobel Cafferty" userId="c5204171de2ace0a" providerId="LiveId" clId="{D1785F26-1863-6D4F-8429-2A09478D0AE0}" dt="2020-11-15T19:47:41.965" v="17" actId="13822"/>
      <pc:docMkLst>
        <pc:docMk/>
      </pc:docMkLst>
      <pc:sldChg chg="addSp delSp modSp mod">
        <pc:chgData name="Isobel Cafferty" userId="c5204171de2ace0a" providerId="LiveId" clId="{D1785F26-1863-6D4F-8429-2A09478D0AE0}" dt="2020-11-15T19:44:10.467" v="6" actId="13822"/>
        <pc:sldMkLst>
          <pc:docMk/>
          <pc:sldMk cId="1479215744" sldId="284"/>
        </pc:sldMkLst>
        <pc:spChg chg="add del mod">
          <ac:chgData name="Isobel Cafferty" userId="c5204171de2ace0a" providerId="LiveId" clId="{D1785F26-1863-6D4F-8429-2A09478D0AE0}" dt="2020-11-15T19:44:10.467" v="6" actId="13822"/>
          <ac:spMkLst>
            <pc:docMk/>
            <pc:sldMk cId="1479215744" sldId="284"/>
            <ac:spMk id="3" creationId="{00000000-0000-0000-0000-000000000000}"/>
          </ac:spMkLst>
        </pc:spChg>
        <pc:spChg chg="add del mod">
          <ac:chgData name="Isobel Cafferty" userId="c5204171de2ace0a" providerId="LiveId" clId="{D1785F26-1863-6D4F-8429-2A09478D0AE0}" dt="2020-11-15T19:44:01.116" v="4"/>
          <ac:spMkLst>
            <pc:docMk/>
            <pc:sldMk cId="1479215744" sldId="284"/>
            <ac:spMk id="5" creationId="{73BDD5AF-801F-D043-BA9F-EA151CFCFDF8}"/>
          </ac:spMkLst>
        </pc:spChg>
      </pc:sldChg>
      <pc:sldChg chg="modSp mod">
        <pc:chgData name="Isobel Cafferty" userId="c5204171de2ace0a" providerId="LiveId" clId="{D1785F26-1863-6D4F-8429-2A09478D0AE0}" dt="2020-11-15T19:44:42.773" v="10" actId="13822"/>
        <pc:sldMkLst>
          <pc:docMk/>
          <pc:sldMk cId="3630211120" sldId="285"/>
        </pc:sldMkLst>
        <pc:spChg chg="mod">
          <ac:chgData name="Isobel Cafferty" userId="c5204171de2ace0a" providerId="LiveId" clId="{D1785F26-1863-6D4F-8429-2A09478D0AE0}" dt="2020-11-15T19:44:42.773" v="10" actId="13822"/>
          <ac:spMkLst>
            <pc:docMk/>
            <pc:sldMk cId="3630211120" sldId="285"/>
            <ac:spMk id="3" creationId="{00000000-0000-0000-0000-000000000000}"/>
          </ac:spMkLst>
        </pc:spChg>
      </pc:sldChg>
      <pc:sldChg chg="modSp mod">
        <pc:chgData name="Isobel Cafferty" userId="c5204171de2ace0a" providerId="LiveId" clId="{D1785F26-1863-6D4F-8429-2A09478D0AE0}" dt="2020-11-15T19:45:01.069" v="12" actId="13822"/>
        <pc:sldMkLst>
          <pc:docMk/>
          <pc:sldMk cId="11840789" sldId="286"/>
        </pc:sldMkLst>
        <pc:spChg chg="mod">
          <ac:chgData name="Isobel Cafferty" userId="c5204171de2ace0a" providerId="LiveId" clId="{D1785F26-1863-6D4F-8429-2A09478D0AE0}" dt="2020-11-15T19:45:01.069" v="12" actId="13822"/>
          <ac:spMkLst>
            <pc:docMk/>
            <pc:sldMk cId="11840789" sldId="286"/>
            <ac:spMk id="3" creationId="{00000000-0000-0000-0000-000000000000}"/>
          </ac:spMkLst>
        </pc:spChg>
      </pc:sldChg>
      <pc:sldChg chg="modSp mod">
        <pc:chgData name="Isobel Cafferty" userId="c5204171de2ace0a" providerId="LiveId" clId="{D1785F26-1863-6D4F-8429-2A09478D0AE0}" dt="2020-11-15T19:47:41.965" v="17" actId="13822"/>
        <pc:sldMkLst>
          <pc:docMk/>
          <pc:sldMk cId="1911006485" sldId="287"/>
        </pc:sldMkLst>
        <pc:spChg chg="mod">
          <ac:chgData name="Isobel Cafferty" userId="c5204171de2ace0a" providerId="LiveId" clId="{D1785F26-1863-6D4F-8429-2A09478D0AE0}" dt="2020-11-15T19:47:41.965" v="17" actId="13822"/>
          <ac:spMkLst>
            <pc:docMk/>
            <pc:sldMk cId="1911006485" sldId="287"/>
            <ac:spMk id="3" creationId="{00000000-0000-0000-0000-000000000000}"/>
          </ac:spMkLst>
        </pc:spChg>
      </pc:sldChg>
      <pc:sldChg chg="modSp mod">
        <pc:chgData name="Isobel Cafferty" userId="c5204171de2ace0a" providerId="LiveId" clId="{D1785F26-1863-6D4F-8429-2A09478D0AE0}" dt="2020-11-15T19:44:27.098" v="8" actId="13822"/>
        <pc:sldMkLst>
          <pc:docMk/>
          <pc:sldMk cId="281218941" sldId="288"/>
        </pc:sldMkLst>
        <pc:spChg chg="mod">
          <ac:chgData name="Isobel Cafferty" userId="c5204171de2ace0a" providerId="LiveId" clId="{D1785F26-1863-6D4F-8429-2A09478D0AE0}" dt="2020-11-15T19:44:27.098" v="8" actId="13822"/>
          <ac:spMkLst>
            <pc:docMk/>
            <pc:sldMk cId="281218941" sldId="288"/>
            <ac:spMk id="3" creationId="{00000000-0000-0000-0000-000000000000}"/>
          </ac:spMkLst>
        </pc:spChg>
      </pc:sldChg>
      <pc:sldChg chg="modSp mod">
        <pc:chgData name="Isobel Cafferty" userId="c5204171de2ace0a" providerId="LiveId" clId="{D1785F26-1863-6D4F-8429-2A09478D0AE0}" dt="2020-11-15T19:44:19.760" v="7" actId="13822"/>
        <pc:sldMkLst>
          <pc:docMk/>
          <pc:sldMk cId="702706084" sldId="289"/>
        </pc:sldMkLst>
        <pc:spChg chg="mod">
          <ac:chgData name="Isobel Cafferty" userId="c5204171de2ace0a" providerId="LiveId" clId="{D1785F26-1863-6D4F-8429-2A09478D0AE0}" dt="2020-11-15T19:44:19.760" v="7" actId="13822"/>
          <ac:spMkLst>
            <pc:docMk/>
            <pc:sldMk cId="702706084" sldId="289"/>
            <ac:spMk id="3" creationId="{00000000-0000-0000-0000-000000000000}"/>
          </ac:spMkLst>
        </pc:spChg>
      </pc:sldChg>
      <pc:sldChg chg="modSp mod">
        <pc:chgData name="Isobel Cafferty" userId="c5204171de2ace0a" providerId="LiveId" clId="{D1785F26-1863-6D4F-8429-2A09478D0AE0}" dt="2020-11-15T19:45:15.366" v="14" actId="13822"/>
        <pc:sldMkLst>
          <pc:docMk/>
          <pc:sldMk cId="974938989" sldId="290"/>
        </pc:sldMkLst>
        <pc:spChg chg="mod">
          <ac:chgData name="Isobel Cafferty" userId="c5204171de2ace0a" providerId="LiveId" clId="{D1785F26-1863-6D4F-8429-2A09478D0AE0}" dt="2020-11-15T19:45:15.366" v="14" actId="13822"/>
          <ac:spMkLst>
            <pc:docMk/>
            <pc:sldMk cId="974938989" sldId="290"/>
            <ac:spMk id="3" creationId="{00000000-0000-0000-0000-000000000000}"/>
          </ac:spMkLst>
        </pc:spChg>
      </pc:sldChg>
      <pc:sldChg chg="modSp mod">
        <pc:chgData name="Isobel Cafferty" userId="c5204171de2ace0a" providerId="LiveId" clId="{D1785F26-1863-6D4F-8429-2A09478D0AE0}" dt="2020-11-15T19:47:11.984" v="15" actId="13822"/>
        <pc:sldMkLst>
          <pc:docMk/>
          <pc:sldMk cId="881051956" sldId="291"/>
        </pc:sldMkLst>
        <pc:spChg chg="mod">
          <ac:chgData name="Isobel Cafferty" userId="c5204171de2ace0a" providerId="LiveId" clId="{D1785F26-1863-6D4F-8429-2A09478D0AE0}" dt="2020-11-15T19:47:11.984" v="15" actId="13822"/>
          <ac:spMkLst>
            <pc:docMk/>
            <pc:sldMk cId="881051956" sldId="291"/>
            <ac:spMk id="3" creationId="{00000000-0000-0000-0000-000000000000}"/>
          </ac:spMkLst>
        </pc:spChg>
      </pc:sldChg>
      <pc:sldChg chg="modSp mod">
        <pc:chgData name="Isobel Cafferty" userId="c5204171de2ace0a" providerId="LiveId" clId="{D1785F26-1863-6D4F-8429-2A09478D0AE0}" dt="2020-11-15T19:44:52.564" v="11" actId="13822"/>
        <pc:sldMkLst>
          <pc:docMk/>
          <pc:sldMk cId="115559975" sldId="292"/>
        </pc:sldMkLst>
        <pc:spChg chg="mod">
          <ac:chgData name="Isobel Cafferty" userId="c5204171de2ace0a" providerId="LiveId" clId="{D1785F26-1863-6D4F-8429-2A09478D0AE0}" dt="2020-11-15T19:44:52.564" v="11" actId="13822"/>
          <ac:spMkLst>
            <pc:docMk/>
            <pc:sldMk cId="115559975" sldId="292"/>
            <ac:spMk id="3" creationId="{00000000-0000-0000-0000-000000000000}"/>
          </ac:spMkLst>
        </pc:spChg>
      </pc:sldChg>
      <pc:sldChg chg="modSp mod">
        <pc:chgData name="Isobel Cafferty" userId="c5204171de2ace0a" providerId="LiveId" clId="{D1785F26-1863-6D4F-8429-2A09478D0AE0}" dt="2020-11-15T19:44:34.041" v="9" actId="13822"/>
        <pc:sldMkLst>
          <pc:docMk/>
          <pc:sldMk cId="452437773" sldId="293"/>
        </pc:sldMkLst>
        <pc:spChg chg="mod">
          <ac:chgData name="Isobel Cafferty" userId="c5204171de2ace0a" providerId="LiveId" clId="{D1785F26-1863-6D4F-8429-2A09478D0AE0}" dt="2020-11-15T19:44:34.041" v="9" actId="13822"/>
          <ac:spMkLst>
            <pc:docMk/>
            <pc:sldMk cId="452437773" sldId="293"/>
            <ac:spMk id="3" creationId="{00000000-0000-0000-0000-000000000000}"/>
          </ac:spMkLst>
        </pc:spChg>
      </pc:sldChg>
      <pc:sldChg chg="modSp mod">
        <pc:chgData name="Isobel Cafferty" userId="c5204171de2ace0a" providerId="LiveId" clId="{D1785F26-1863-6D4F-8429-2A09478D0AE0}" dt="2020-11-15T19:47:24.551" v="16" actId="13822"/>
        <pc:sldMkLst>
          <pc:docMk/>
          <pc:sldMk cId="1451631976" sldId="294"/>
        </pc:sldMkLst>
        <pc:spChg chg="mod">
          <ac:chgData name="Isobel Cafferty" userId="c5204171de2ace0a" providerId="LiveId" clId="{D1785F26-1863-6D4F-8429-2A09478D0AE0}" dt="2020-11-15T19:47:24.551" v="16" actId="13822"/>
          <ac:spMkLst>
            <pc:docMk/>
            <pc:sldMk cId="1451631976" sldId="294"/>
            <ac:spMk id="3" creationId="{00000000-0000-0000-0000-000000000000}"/>
          </ac:spMkLst>
        </pc:spChg>
      </pc:sldChg>
      <pc:sldChg chg="modSp mod">
        <pc:chgData name="Isobel Cafferty" userId="c5204171de2ace0a" providerId="LiveId" clId="{D1785F26-1863-6D4F-8429-2A09478D0AE0}" dt="2020-11-15T19:45:08.337" v="13" actId="13822"/>
        <pc:sldMkLst>
          <pc:docMk/>
          <pc:sldMk cId="3395354658" sldId="295"/>
        </pc:sldMkLst>
        <pc:spChg chg="mod">
          <ac:chgData name="Isobel Cafferty" userId="c5204171de2ace0a" providerId="LiveId" clId="{D1785F26-1863-6D4F-8429-2A09478D0AE0}" dt="2020-11-15T19:45:08.337" v="13" actId="13822"/>
          <ac:spMkLst>
            <pc:docMk/>
            <pc:sldMk cId="3395354658" sldId="29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D92CA73-747D-42FD-9095-41BAFA7C41A4}" type="datetimeFigureOut">
              <a:rPr lang="en-GB" smtClean="0"/>
              <a:pPr/>
              <a:t>15/11/2020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F623006-8D0C-4D8E-B7A6-85FE6D57AF2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449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B9E1C-33FA-4BB2-8CB3-419922E82205}" type="datetimeFigureOut">
              <a:rPr lang="en-GB" smtClean="0"/>
              <a:pPr/>
              <a:t>15/11/2020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07EC02-6A30-4656-96BC-1E08B96F5AD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843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B9E1C-33FA-4BB2-8CB3-419922E82205}" type="datetimeFigureOut">
              <a:rPr lang="en-GB" smtClean="0"/>
              <a:pPr/>
              <a:t>15/11/2020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07EC02-6A30-4656-96BC-1E08B96F5AD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82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B9E1C-33FA-4BB2-8CB3-419922E82205}" type="datetimeFigureOut">
              <a:rPr lang="en-GB" smtClean="0"/>
              <a:pPr/>
              <a:t>15/11/2020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07EC02-6A30-4656-96BC-1E08B96F5AD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62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B9E1C-33FA-4BB2-8CB3-419922E82205}" type="datetimeFigureOut">
              <a:rPr lang="en-GB" smtClean="0"/>
              <a:pPr/>
              <a:t>15/11/2020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07EC02-6A30-4656-96BC-1E08B96F5AD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36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B9E1C-33FA-4BB2-8CB3-419922E82205}" type="datetimeFigureOut">
              <a:rPr lang="en-GB" smtClean="0"/>
              <a:pPr/>
              <a:t>15/11/2020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07EC02-6A30-4656-96BC-1E08B96F5AD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870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B9E1C-33FA-4BB2-8CB3-419922E82205}" type="datetimeFigureOut">
              <a:rPr lang="en-GB" smtClean="0"/>
              <a:pPr/>
              <a:t>15/11/2020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07EC02-6A30-4656-96BC-1E08B96F5AD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871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B9E1C-33FA-4BB2-8CB3-419922E82205}" type="datetimeFigureOut">
              <a:rPr lang="en-GB" smtClean="0"/>
              <a:pPr/>
              <a:t>15/11/2020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07EC02-6A30-4656-96BC-1E08B96F5AD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798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1376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B9E1C-33FA-4BB2-8CB3-419922E82205}" type="datetimeFigureOut">
              <a:rPr lang="en-GB" smtClean="0"/>
              <a:pPr/>
              <a:t>15/11/2020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07EC02-6A30-4656-96BC-1E08B96F5AD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41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B9E1C-33FA-4BB2-8CB3-419922E82205}" type="datetimeFigureOut">
              <a:rPr lang="en-GB" smtClean="0"/>
              <a:pPr/>
              <a:t>15/11/2020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07EC02-6A30-4656-96BC-1E08B96F5AD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324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B9E1C-33FA-4BB2-8CB3-419922E82205}" type="datetimeFigureOut">
              <a:rPr lang="en-GB" smtClean="0"/>
              <a:pPr/>
              <a:t>15/11/2020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07EC02-6A30-4656-96BC-1E08B96F5AD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99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64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1520" y="44624"/>
            <a:ext cx="8640960" cy="7920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900" b="1" dirty="0">
                <a:solidFill>
                  <a:schemeClr val="tx1"/>
                </a:solidFill>
              </a:rPr>
              <a:t>1) Market for Oranges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7640" y="4221088"/>
            <a:ext cx="78887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Elephant" panose="02020904090505020303" pitchFamily="18" charset="0"/>
              </a:rPr>
              <a:t>Price of apples decreases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1560" y="1290826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Elephant" panose="02020904090505020303" pitchFamily="18" charset="0"/>
              </a:rPr>
              <a:t>Extra! Extra! Read all about it!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2706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1520" y="44624"/>
            <a:ext cx="8640960" cy="7920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900" b="1" dirty="0">
                <a:solidFill>
                  <a:schemeClr val="tx1"/>
                </a:solidFill>
              </a:rPr>
              <a:t>10) Market for Books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7640" y="4221088"/>
            <a:ext cx="78887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Elephant" panose="02020904090505020303" pitchFamily="18" charset="0"/>
              </a:rPr>
              <a:t>New law means all publishers must used recycled paper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1560" y="1290826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Elephant" panose="02020904090505020303" pitchFamily="18" charset="0"/>
              </a:rPr>
              <a:t>Extra! Extra! Read all about it!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1051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1520" y="44624"/>
            <a:ext cx="8640960" cy="7920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900" b="1" dirty="0">
                <a:solidFill>
                  <a:schemeClr val="tx1"/>
                </a:solidFill>
              </a:rPr>
              <a:t>11) Market for Snickers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7640" y="4221088"/>
            <a:ext cx="78887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Elephant" panose="02020904090505020303" pitchFamily="18" charset="0"/>
              </a:rPr>
              <a:t>License now required to sell sugary products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1560" y="1290826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Elephant" panose="02020904090505020303" pitchFamily="18" charset="0"/>
              </a:rPr>
              <a:t>Extra! Extra! Read all about it!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1631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1520" y="44624"/>
            <a:ext cx="8640960" cy="7920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900" b="1">
                <a:solidFill>
                  <a:schemeClr val="tx1"/>
                </a:solidFill>
              </a:rPr>
              <a:t>12) Market </a:t>
            </a:r>
            <a:r>
              <a:rPr lang="en-GB" sz="2900" b="1" dirty="0">
                <a:solidFill>
                  <a:schemeClr val="tx1"/>
                </a:solidFill>
              </a:rPr>
              <a:t>for Beef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7640" y="4221088"/>
            <a:ext cx="78887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Elephant" panose="02020904090505020303" pitchFamily="18" charset="0"/>
              </a:rPr>
              <a:t>NMW rises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1560" y="1290826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Elephant" panose="02020904090505020303" pitchFamily="18" charset="0"/>
              </a:rPr>
              <a:t>Extra! Extra! Read all about it!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1006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1520" y="44624"/>
            <a:ext cx="8640960" cy="7920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900" b="1" dirty="0">
                <a:solidFill>
                  <a:schemeClr val="tx1"/>
                </a:solidFill>
              </a:rPr>
              <a:t>2) Market for Apples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7640" y="4221088"/>
            <a:ext cx="78887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Elephant" panose="02020904090505020303" pitchFamily="18" charset="0"/>
              </a:rPr>
              <a:t>Drought hits orchards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1560" y="1290826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Elephant" panose="02020904090505020303" pitchFamily="18" charset="0"/>
              </a:rPr>
              <a:t>Extra! Extra! Read all about it!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21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1520" y="44624"/>
            <a:ext cx="8640960" cy="7920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900" b="1" dirty="0">
                <a:solidFill>
                  <a:schemeClr val="tx1"/>
                </a:solidFill>
              </a:rPr>
              <a:t>3) Market for French cheese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31528" y="4293096"/>
            <a:ext cx="59766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latin typeface="Elephant" panose="02020904090505020303" pitchFamily="18" charset="0"/>
              </a:rPr>
              <a:t>£ plummets!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1560" y="1290826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Elephant" panose="02020904090505020303" pitchFamily="18" charset="0"/>
              </a:rPr>
              <a:t>Extra! Extra! Read all about it!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921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1520" y="44624"/>
            <a:ext cx="8640960" cy="7920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900" b="1" dirty="0">
                <a:solidFill>
                  <a:schemeClr val="tx1"/>
                </a:solidFill>
              </a:rPr>
              <a:t>4) Market for Mobiles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7640" y="4221088"/>
            <a:ext cx="7888720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5400" dirty="0">
                <a:latin typeface="Elephant" panose="02020904090505020303" pitchFamily="18" charset="0"/>
              </a:rPr>
              <a:t>Lithium Shortage!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1560" y="1290826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Elephant" panose="02020904090505020303" pitchFamily="18" charset="0"/>
              </a:rPr>
              <a:t>Extra! Extra! Read all about it!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2437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1520" y="44624"/>
            <a:ext cx="8640960" cy="7920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900" b="1" dirty="0">
                <a:solidFill>
                  <a:schemeClr val="tx1"/>
                </a:solidFill>
              </a:rPr>
              <a:t>5) Market for Australian Wine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31528" y="4293096"/>
            <a:ext cx="59766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latin typeface="Elephant" panose="02020904090505020303" pitchFamily="18" charset="0"/>
              </a:rPr>
              <a:t>£ expected to plummet!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1560" y="1290826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Elephant" panose="02020904090505020303" pitchFamily="18" charset="0"/>
              </a:rPr>
              <a:t>Extra! Extra! Read all about it!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0211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1520" y="44624"/>
            <a:ext cx="8640960" cy="7920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900" b="1" dirty="0">
                <a:solidFill>
                  <a:schemeClr val="tx1"/>
                </a:solidFill>
              </a:rPr>
              <a:t>6) Market for Books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7640" y="4221088"/>
            <a:ext cx="78887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Elephant" panose="02020904090505020303" pitchFamily="18" charset="0"/>
              </a:rPr>
              <a:t>TV use for children banned!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1560" y="1290826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Elephant" panose="02020904090505020303" pitchFamily="18" charset="0"/>
              </a:rPr>
              <a:t>Extra! Extra! Read all about it!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559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1520" y="44624"/>
            <a:ext cx="8640960" cy="7920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900" b="1" dirty="0">
                <a:solidFill>
                  <a:schemeClr val="tx1"/>
                </a:solidFill>
              </a:rPr>
              <a:t>7) Market for Snickers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7640" y="4221088"/>
            <a:ext cx="78887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Elephant" panose="02020904090505020303" pitchFamily="18" charset="0"/>
              </a:rPr>
              <a:t>Price of Mars Bar hits 10-year high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1560" y="1290826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Elephant" panose="02020904090505020303" pitchFamily="18" charset="0"/>
              </a:rPr>
              <a:t>Extra! Extra! Read all about it!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40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1520" y="44624"/>
            <a:ext cx="8640960" cy="7920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900" b="1" dirty="0">
                <a:solidFill>
                  <a:schemeClr val="tx1"/>
                </a:solidFill>
              </a:rPr>
              <a:t>8) Market for VWs today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7640" y="4221088"/>
            <a:ext cx="78887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Elephant" panose="02020904090505020303" pitchFamily="18" charset="0"/>
              </a:rPr>
              <a:t>Car tariffs to be introduced next year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1560" y="1290826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Elephant" panose="02020904090505020303" pitchFamily="18" charset="0"/>
              </a:rPr>
              <a:t>Extra! Extra! Read all about it!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5354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1520" y="44624"/>
            <a:ext cx="8640960" cy="7920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900" b="1" dirty="0">
                <a:solidFill>
                  <a:schemeClr val="tx1"/>
                </a:solidFill>
              </a:rPr>
              <a:t>9) Market for Ironing Boards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7640" y="4221088"/>
            <a:ext cx="78887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Elephant" panose="02020904090505020303" pitchFamily="18" charset="0"/>
              </a:rPr>
              <a:t>Tax introduced on irons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1560" y="1290826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Elephant" panose="02020904090505020303" pitchFamily="18" charset="0"/>
              </a:rPr>
              <a:t>Extra! Extra! Read all about it!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49389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79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57150"/>
      </a:spPr>
      <a:bodyPr/>
      <a:lstStyle/>
      <a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60511</TotalTime>
  <Words>232</Words>
  <Application>Microsoft Macintosh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Elephant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BUSS3 Revision Guide 2012</dc:title>
  <dc:subject>BUSS3 Revision Guide 2012</dc:subject>
  <dc:creator>Jim Riley</dc:creator>
  <cp:lastModifiedBy>Isobel Cafferty</cp:lastModifiedBy>
  <cp:revision>1126</cp:revision>
  <cp:lastPrinted>2020-01-28T13:24:12Z</cp:lastPrinted>
  <dcterms:created xsi:type="dcterms:W3CDTF">2012-01-05T11:44:25Z</dcterms:created>
  <dcterms:modified xsi:type="dcterms:W3CDTF">2020-11-15T19:47:42Z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D8F40087-5D7E-49CC-B7D3-C5FF75A74564</vt:lpwstr>
  </property>
  <property fmtid="{D5CDD505-2E9C-101B-9397-08002B2CF9AE}" pid="3" name="ArticulatePath">
    <vt:lpwstr>Econ2_Revision_Guide_2014_Final_GBR</vt:lpwstr>
  </property>
</Properties>
</file>