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09"/>
  </p:normalViewPr>
  <p:slideViewPr>
    <p:cSldViewPr snapToGrid="0" snapToObjects="1">
      <p:cViewPr varScale="1">
        <p:scale>
          <a:sx n="123" d="100"/>
          <a:sy n="123" d="100"/>
        </p:scale>
        <p:origin x="1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49A2-16A8-7C49-A524-B47E46AE0DD0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9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49A2-16A8-7C49-A524-B47E46AE0DD0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8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49A2-16A8-7C49-A524-B47E46AE0DD0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0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49A2-16A8-7C49-A524-B47E46AE0DD0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3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49A2-16A8-7C49-A524-B47E46AE0DD0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9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49A2-16A8-7C49-A524-B47E46AE0DD0}" type="datetimeFigureOut">
              <a:rPr lang="en-US" smtClean="0"/>
              <a:t>6/13/21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49A2-16A8-7C49-A524-B47E46AE0DD0}" type="datetimeFigureOut">
              <a:rPr lang="en-US" smtClean="0"/>
              <a:t>6/13/21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49A2-16A8-7C49-A524-B47E46AE0DD0}" type="datetimeFigureOut">
              <a:rPr lang="en-US" smtClean="0"/>
              <a:t>6/13/21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3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49A2-16A8-7C49-A524-B47E46AE0DD0}" type="datetimeFigureOut">
              <a:rPr lang="en-US" smtClean="0"/>
              <a:t>6/13/21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3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49A2-16A8-7C49-A524-B47E46AE0DD0}" type="datetimeFigureOut">
              <a:rPr lang="en-US" smtClean="0"/>
              <a:t>6/13/21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37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49A2-16A8-7C49-A524-B47E46AE0DD0}" type="datetimeFigureOut">
              <a:rPr lang="en-US" smtClean="0"/>
              <a:t>6/13/21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0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849A2-16A8-7C49-A524-B47E46AE0DD0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821E88-C247-7747-A202-81A1F459A875}"/>
              </a:ext>
            </a:extLst>
          </p:cNvPr>
          <p:cNvSpPr txBox="1"/>
          <p:nvPr/>
        </p:nvSpPr>
        <p:spPr>
          <a:xfrm>
            <a:off x="0" y="2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Round 1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CE7C244-89CB-C545-9258-A075BEC7C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707304"/>
              </p:ext>
            </p:extLst>
          </p:nvPr>
        </p:nvGraphicFramePr>
        <p:xfrm>
          <a:off x="358486" y="898235"/>
          <a:ext cx="8427028" cy="52427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06757">
                  <a:extLst>
                    <a:ext uri="{9D8B030D-6E8A-4147-A177-3AD203B41FA5}">
                      <a16:colId xmlns:a16="http://schemas.microsoft.com/office/drawing/2014/main" val="4255547294"/>
                    </a:ext>
                  </a:extLst>
                </a:gridCol>
                <a:gridCol w="2106757">
                  <a:extLst>
                    <a:ext uri="{9D8B030D-6E8A-4147-A177-3AD203B41FA5}">
                      <a16:colId xmlns:a16="http://schemas.microsoft.com/office/drawing/2014/main" val="1398503547"/>
                    </a:ext>
                  </a:extLst>
                </a:gridCol>
                <a:gridCol w="2106757">
                  <a:extLst>
                    <a:ext uri="{9D8B030D-6E8A-4147-A177-3AD203B41FA5}">
                      <a16:colId xmlns:a16="http://schemas.microsoft.com/office/drawing/2014/main" val="496046516"/>
                    </a:ext>
                  </a:extLst>
                </a:gridCol>
                <a:gridCol w="2106757">
                  <a:extLst>
                    <a:ext uri="{9D8B030D-6E8A-4147-A177-3AD203B41FA5}">
                      <a16:colId xmlns:a16="http://schemas.microsoft.com/office/drawing/2014/main" val="740056699"/>
                    </a:ext>
                  </a:extLst>
                </a:gridCol>
              </a:tblGrid>
              <a:tr h="957379">
                <a:tc>
                  <a:txBody>
                    <a:bodyPr/>
                    <a:lstStyle/>
                    <a:p>
                      <a:r>
                        <a:rPr lang="en-US" dirty="0"/>
                        <a:t>Player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Keep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Community Investment Chest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6739157"/>
                  </a:ext>
                </a:extLst>
              </a:tr>
              <a:tr h="554672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247392"/>
                  </a:ext>
                </a:extLst>
              </a:tr>
              <a:tr h="554672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288413"/>
                  </a:ext>
                </a:extLst>
              </a:tr>
              <a:tr h="554672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184882"/>
                  </a:ext>
                </a:extLst>
              </a:tr>
              <a:tr h="554672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202880"/>
                  </a:ext>
                </a:extLst>
              </a:tr>
              <a:tr h="554672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124787"/>
                  </a:ext>
                </a:extLst>
              </a:tr>
              <a:tr h="5546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in the chest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143626"/>
                  </a:ext>
                </a:extLst>
              </a:tr>
              <a:tr h="9573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Payout to each player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977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25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821E88-C247-7747-A202-81A1F459A875}"/>
              </a:ext>
            </a:extLst>
          </p:cNvPr>
          <p:cNvSpPr txBox="1"/>
          <p:nvPr/>
        </p:nvSpPr>
        <p:spPr>
          <a:xfrm>
            <a:off x="0" y="2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Round 2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CE7C244-89CB-C545-9258-A075BEC7C12A}"/>
              </a:ext>
            </a:extLst>
          </p:cNvPr>
          <p:cNvGraphicFramePr>
            <a:graphicFrameLocks noGrp="1"/>
          </p:cNvGraphicFramePr>
          <p:nvPr/>
        </p:nvGraphicFramePr>
        <p:xfrm>
          <a:off x="358486" y="898235"/>
          <a:ext cx="8427028" cy="52427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06757">
                  <a:extLst>
                    <a:ext uri="{9D8B030D-6E8A-4147-A177-3AD203B41FA5}">
                      <a16:colId xmlns:a16="http://schemas.microsoft.com/office/drawing/2014/main" val="4255547294"/>
                    </a:ext>
                  </a:extLst>
                </a:gridCol>
                <a:gridCol w="2106757">
                  <a:extLst>
                    <a:ext uri="{9D8B030D-6E8A-4147-A177-3AD203B41FA5}">
                      <a16:colId xmlns:a16="http://schemas.microsoft.com/office/drawing/2014/main" val="1398503547"/>
                    </a:ext>
                  </a:extLst>
                </a:gridCol>
                <a:gridCol w="2106757">
                  <a:extLst>
                    <a:ext uri="{9D8B030D-6E8A-4147-A177-3AD203B41FA5}">
                      <a16:colId xmlns:a16="http://schemas.microsoft.com/office/drawing/2014/main" val="496046516"/>
                    </a:ext>
                  </a:extLst>
                </a:gridCol>
                <a:gridCol w="2106757">
                  <a:extLst>
                    <a:ext uri="{9D8B030D-6E8A-4147-A177-3AD203B41FA5}">
                      <a16:colId xmlns:a16="http://schemas.microsoft.com/office/drawing/2014/main" val="740056699"/>
                    </a:ext>
                  </a:extLst>
                </a:gridCol>
              </a:tblGrid>
              <a:tr h="957379">
                <a:tc>
                  <a:txBody>
                    <a:bodyPr/>
                    <a:lstStyle/>
                    <a:p>
                      <a:r>
                        <a:rPr lang="en-US" dirty="0"/>
                        <a:t>Player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Keep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Community Investment Chest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6739157"/>
                  </a:ext>
                </a:extLst>
              </a:tr>
              <a:tr h="554672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247392"/>
                  </a:ext>
                </a:extLst>
              </a:tr>
              <a:tr h="554672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288413"/>
                  </a:ext>
                </a:extLst>
              </a:tr>
              <a:tr h="554672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184882"/>
                  </a:ext>
                </a:extLst>
              </a:tr>
              <a:tr h="554672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202880"/>
                  </a:ext>
                </a:extLst>
              </a:tr>
              <a:tr h="554672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124787"/>
                  </a:ext>
                </a:extLst>
              </a:tr>
              <a:tr h="5546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in the chest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143626"/>
                  </a:ext>
                </a:extLst>
              </a:tr>
              <a:tr h="9573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Payout to each player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977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50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821E88-C247-7747-A202-81A1F459A875}"/>
              </a:ext>
            </a:extLst>
          </p:cNvPr>
          <p:cNvSpPr txBox="1"/>
          <p:nvPr/>
        </p:nvSpPr>
        <p:spPr>
          <a:xfrm>
            <a:off x="0" y="2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Round 3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CE7C244-89CB-C545-9258-A075BEC7C12A}"/>
              </a:ext>
            </a:extLst>
          </p:cNvPr>
          <p:cNvGraphicFramePr>
            <a:graphicFrameLocks noGrp="1"/>
          </p:cNvGraphicFramePr>
          <p:nvPr/>
        </p:nvGraphicFramePr>
        <p:xfrm>
          <a:off x="358486" y="898235"/>
          <a:ext cx="8427028" cy="52427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06757">
                  <a:extLst>
                    <a:ext uri="{9D8B030D-6E8A-4147-A177-3AD203B41FA5}">
                      <a16:colId xmlns:a16="http://schemas.microsoft.com/office/drawing/2014/main" val="4255547294"/>
                    </a:ext>
                  </a:extLst>
                </a:gridCol>
                <a:gridCol w="2106757">
                  <a:extLst>
                    <a:ext uri="{9D8B030D-6E8A-4147-A177-3AD203B41FA5}">
                      <a16:colId xmlns:a16="http://schemas.microsoft.com/office/drawing/2014/main" val="1398503547"/>
                    </a:ext>
                  </a:extLst>
                </a:gridCol>
                <a:gridCol w="2106757">
                  <a:extLst>
                    <a:ext uri="{9D8B030D-6E8A-4147-A177-3AD203B41FA5}">
                      <a16:colId xmlns:a16="http://schemas.microsoft.com/office/drawing/2014/main" val="496046516"/>
                    </a:ext>
                  </a:extLst>
                </a:gridCol>
                <a:gridCol w="2106757">
                  <a:extLst>
                    <a:ext uri="{9D8B030D-6E8A-4147-A177-3AD203B41FA5}">
                      <a16:colId xmlns:a16="http://schemas.microsoft.com/office/drawing/2014/main" val="740056699"/>
                    </a:ext>
                  </a:extLst>
                </a:gridCol>
              </a:tblGrid>
              <a:tr h="957379">
                <a:tc>
                  <a:txBody>
                    <a:bodyPr/>
                    <a:lstStyle/>
                    <a:p>
                      <a:r>
                        <a:rPr lang="en-US" dirty="0"/>
                        <a:t>Player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Keep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Community Investment Chest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6739157"/>
                  </a:ext>
                </a:extLst>
              </a:tr>
              <a:tr h="554672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247392"/>
                  </a:ext>
                </a:extLst>
              </a:tr>
              <a:tr h="554672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288413"/>
                  </a:ext>
                </a:extLst>
              </a:tr>
              <a:tr h="554672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184882"/>
                  </a:ext>
                </a:extLst>
              </a:tr>
              <a:tr h="554672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202880"/>
                  </a:ext>
                </a:extLst>
              </a:tr>
              <a:tr h="554672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124787"/>
                  </a:ext>
                </a:extLst>
              </a:tr>
              <a:tr h="5546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in the chest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143626"/>
                  </a:ext>
                </a:extLst>
              </a:tr>
              <a:tr h="9573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Payout to each player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977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326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0143C148-8C51-0449-816B-1B1BF6E6187C}" vid="{29AA8862-2AF2-2D46-9456-0C374C2A17B2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D617D7B4-AB44-244C-AC6D-1CD312E024A3}">
  <we:reference id="wa104381063" version="1.0.0.1" store="en-001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63</Words>
  <Application>Microsoft Macintosh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Isobel Cafferty</dc:creator>
  <cp:lastModifiedBy>Isobel Cafferty</cp:lastModifiedBy>
  <cp:revision>2</cp:revision>
  <dcterms:created xsi:type="dcterms:W3CDTF">2019-11-28T17:27:35Z</dcterms:created>
  <dcterms:modified xsi:type="dcterms:W3CDTF">2021-06-13T17:09:56Z</dcterms:modified>
</cp:coreProperties>
</file>