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88CCD8-A552-F84D-B7FA-037D9482B589}" v="73" dt="2021-03-06T11:44:11.7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96"/>
  </p:normalViewPr>
  <p:slideViewPr>
    <p:cSldViewPr snapToGrid="0" snapToObjects="1" showGuides="1">
      <p:cViewPr>
        <p:scale>
          <a:sx n="94" d="100"/>
          <a:sy n="94" d="100"/>
        </p:scale>
        <p:origin x="1176" y="4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D3A3C-7C37-EC46-BF0A-53B6D5DEB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55D7D-65D1-AA49-91A2-35D1D82D6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2399D-0590-414E-BCFA-C1E728BD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5BCC8-5C2B-8744-B011-BD9DC167F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AF900-1518-B148-A467-94857ACF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3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D5D1-CB1C-9045-9E05-EA157421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E0DB7-90DC-584B-92C9-C3245051F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14811-5A53-484D-9098-1F9CACAD0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A718B-AAB8-B142-9BDE-338DFBEC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17F79-A6FE-A647-9034-5D2646B98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28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2758F-733A-5144-9066-FEBA94102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B64033-59EB-A241-AF18-FABA2868F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DF0AB-A68C-8D47-807D-497B564C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AE8FB-0859-7641-814D-1A185136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B2F41-6F2F-4441-AD0A-CFD85BE8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279EF-122A-8543-86A9-AAE41BB7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4617D-2E6B-6543-8BF0-C5BA4BBC7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B4925-CBF8-F44B-A071-196F4C5D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3C6B-9513-A742-AE4D-0B2B9BA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FABD9-37F7-D44E-9C5E-01A61829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5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61022-85F7-634F-8A8D-459DA2514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6B61F-6BFA-564A-AE1F-AFE316F6B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614E-F975-F844-8C78-FEFBAFFC4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5A6FA-0401-9042-983E-5DC0CEC2A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6B991-3451-414A-A696-5D99F0C43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8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88F18-8FB9-0F48-896B-2F7930C92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59C85-9211-9C46-97D3-DC3CB8C70F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BECDC9-2764-7D46-A94D-0622EDCA8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F60B1-5082-FF4E-963E-803E793A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78EEB-35B6-6140-ABAC-203A6CA09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34F0B-5FCE-EE4D-A0E5-597607E19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0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70315-F131-4B4E-87C5-D852D7A5C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F9F21-13FE-774E-829D-6E0DC4597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09253-9C12-5E4A-B141-28EAF519E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F61A4F-49F2-C747-8E8F-0777FF786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74519-051E-4C42-AA86-57DDADD58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27BA01-68FB-1C41-868C-243FFBCE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91157-7B44-A243-A22B-1DBB9191C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752977-5AB7-8243-8273-7C509C09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2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6408-0764-3F44-A10F-40312F028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C99C1-BCD8-5A46-B43A-37CE7B5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FE2A0-9719-9444-A01E-A0AFDBFC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03958-746C-EC4F-972C-0A83B135D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8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E7750-E5D0-FC47-AE75-79BC8F8D1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AD6715-C4A4-3A4B-AD23-CA5EB2A4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240FB-5D40-1445-90B0-8EC2C2F2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5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DC3E-385D-EB4C-B731-44C6B0D41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0BFC2-5DA8-D14C-983D-A7EAC8906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3B44D-8CED-AB48-A1C1-426B38F67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55CAC-D454-9A4E-A364-6286EE03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A7D58-18F2-B348-9639-33E12DB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908CB-60A5-5E42-AC90-EAA9891D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4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1BF54-B4F8-4A4A-8283-F107CC29E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F028E-716E-BD41-A100-F3C9BB940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0367E9-EB41-6043-9FF4-D82578473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12F70-A1C8-B045-A7AB-D8F141BB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1351F-3211-814F-B971-92F297E1F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05A5C-C283-4648-AADC-91EF61CE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1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3DB29D-18F0-F843-B67B-8DBD8845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A7D72-512D-E143-BD39-846485C4F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09B79-9BA8-1C44-B877-D2BEA39D6A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7137-3C9B-2048-B636-F4728441EC39}" type="datetimeFigureOut">
              <a:rPr lang="en-US" smtClean="0"/>
              <a:t>3/6/21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818E0-075F-274D-BE0F-A7809F8DD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0FBA6-0E1A-1A49-A88C-D7B73F2D8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CDCA-737B-1043-A8A6-99F5CB762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7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7" Type="http://schemas.openxmlformats.org/officeDocument/2006/relationships/slide" Target="slide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2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2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2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1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1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5" Type="http://schemas.openxmlformats.org/officeDocument/2006/relationships/slide" Target="slide1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16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9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.xml"/><Relationship Id="rId7" Type="http://schemas.openxmlformats.org/officeDocument/2006/relationships/slide" Target="slide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slide" Target="slide1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22.xml"/><Relationship Id="rId7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5" Type="http://schemas.openxmlformats.org/officeDocument/2006/relationships/slide" Target="slide20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slide" Target="slide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8.xml"/><Relationship Id="rId7" Type="http://schemas.openxmlformats.org/officeDocument/2006/relationships/slide" Target="slide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24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25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6.xml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8.xml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5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259431"/>
              </p:ext>
            </p:extLst>
          </p:nvPr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  <a:endCxn id="9" idx="1"/>
          </p:cNvCxnSpPr>
          <p:nvPr/>
        </p:nvCxnSpPr>
        <p:spPr>
          <a:xfrm flipH="1">
            <a:off x="1406567" y="3429000"/>
            <a:ext cx="246421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3853930" y="3455046"/>
            <a:ext cx="1" cy="220658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665466" y="1437442"/>
            <a:ext cx="4376928" cy="3943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665466" y="1476790"/>
            <a:ext cx="4362945" cy="39044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129886" y="1248465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63590" y="5292294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2C0FC45-7823-9346-BBE0-C842E70B3FF4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935482-F5FD-894A-AA08-10E895990CAC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30" name="Picture 29">
            <a:hlinkClick r:id="rId3" action="ppaction://hlinksldjump"/>
            <a:extLst>
              <a:ext uri="{FF2B5EF4-FFF2-40B4-BE49-F238E27FC236}">
                <a16:creationId xmlns:a16="http://schemas.microsoft.com/office/drawing/2014/main" id="{CCA055A1-8842-A74F-993B-2E2DB641C6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31" name="Picture 30">
            <a:hlinkClick r:id="rId5" action="ppaction://hlinksldjump"/>
            <a:extLst>
              <a:ext uri="{FF2B5EF4-FFF2-40B4-BE49-F238E27FC236}">
                <a16:creationId xmlns:a16="http://schemas.microsoft.com/office/drawing/2014/main" id="{BEFB730F-F6F1-7348-80F1-8C3027636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32" name="Picture 31">
            <a:hlinkClick r:id="rId6" action="ppaction://hlinksldjump"/>
            <a:extLst>
              <a:ext uri="{FF2B5EF4-FFF2-40B4-BE49-F238E27FC236}">
                <a16:creationId xmlns:a16="http://schemas.microsoft.com/office/drawing/2014/main" id="{89506137-E273-8946-A54B-33EF6910B1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33" name="Picture 32">
            <a:hlinkClick r:id="rId7" action="ppaction://hlinksldjump"/>
            <a:extLst>
              <a:ext uri="{FF2B5EF4-FFF2-40B4-BE49-F238E27FC236}">
                <a16:creationId xmlns:a16="http://schemas.microsoft.com/office/drawing/2014/main" id="{B8F818AC-9535-AE4E-8329-12685077B2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0020660-2FD7-2740-8023-3124F3B642C1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B4D6BA0-6333-494D-BE12-B81F77722728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74737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20564" y="2100308"/>
            <a:ext cx="197320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H="1" flipV="1">
            <a:off x="3361771" y="2064600"/>
            <a:ext cx="19012" cy="3584233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2588993" y="1430491"/>
            <a:ext cx="3484266" cy="30660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363534" y="1188447"/>
            <a:ext cx="3034769" cy="2731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350115" y="914537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18743" y="4389562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DA33E4B6-0746-1E45-BC27-A221B978A7C0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07610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63535" y="2554227"/>
            <a:ext cx="151738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H="1" flipV="1">
            <a:off x="2878411" y="2518171"/>
            <a:ext cx="2658" cy="3130433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908773" y="1682696"/>
            <a:ext cx="4187227" cy="37474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363534" y="1188447"/>
            <a:ext cx="3034769" cy="2731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350115" y="914537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090826" y="529773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6446608F-EA47-D343-ADA4-E5AB219E1070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72676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61029" y="2980941"/>
            <a:ext cx="103435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H="1" flipV="1">
            <a:off x="2391657" y="2980941"/>
            <a:ext cx="17146" cy="265402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548938" y="2192166"/>
            <a:ext cx="3666413" cy="32902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363534" y="1188447"/>
            <a:ext cx="3034769" cy="2731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350115" y="914537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5215351" y="529773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78B6A6CE-CF97-2242-A8BE-DCD0CAD97E53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6097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  <a:endCxn id="52" idx="3"/>
          </p:cNvCxnSpPr>
          <p:nvPr/>
        </p:nvCxnSpPr>
        <p:spPr>
          <a:xfrm flipH="1">
            <a:off x="1402002" y="3426511"/>
            <a:ext cx="506772" cy="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1896322" y="3426511"/>
            <a:ext cx="0" cy="220845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452719" y="2990445"/>
            <a:ext cx="2702854" cy="24919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434674" y="1216924"/>
            <a:ext cx="2915441" cy="26314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350115" y="914537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4163721" y="533846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6" action="ppaction://hlinksldjump"/>
            <a:extLst>
              <a:ext uri="{FF2B5EF4-FFF2-40B4-BE49-F238E27FC236}">
                <a16:creationId xmlns:a16="http://schemas.microsoft.com/office/drawing/2014/main" id="{54E5EE2D-94E1-E14C-BBFA-BE5B81BA2CF5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8628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17325" y="3869325"/>
            <a:ext cx="978062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2365927" y="3869325"/>
            <a:ext cx="0" cy="176564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452719" y="2990445"/>
            <a:ext cx="2702854" cy="24919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426528" y="1682696"/>
            <a:ext cx="3408545" cy="3106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785819" y="1359531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4163721" y="533846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3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6" action="ppaction://hlinksldjump"/>
            <a:extLst>
              <a:ext uri="{FF2B5EF4-FFF2-40B4-BE49-F238E27FC236}">
                <a16:creationId xmlns:a16="http://schemas.microsoft.com/office/drawing/2014/main" id="{166F8332-DEE3-DD48-84E0-6E22D69E6702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30028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78478" y="4303480"/>
            <a:ext cx="150450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2882981" y="4303480"/>
            <a:ext cx="0" cy="133210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452719" y="2990445"/>
            <a:ext cx="2702854" cy="24919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806318" y="2148502"/>
            <a:ext cx="3408545" cy="3106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5270129" y="1915986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4163721" y="533846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3C7B9023-F690-0143-8079-536ED9DA9FA7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89350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91529" y="4754953"/>
            <a:ext cx="197708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3383705" y="4754953"/>
            <a:ext cx="0" cy="88062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452719" y="2990445"/>
            <a:ext cx="2702854" cy="24919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2412525" y="2537221"/>
            <a:ext cx="3408545" cy="31064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5810079" y="2259669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4163721" y="533846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AD384014-D6A2-724F-A880-E595DF65E475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9544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85050" y="5195266"/>
            <a:ext cx="246438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3838772" y="5195266"/>
            <a:ext cx="10659" cy="44031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452719" y="2990445"/>
            <a:ext cx="2702854" cy="24919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3408361" y="3119441"/>
            <a:ext cx="2770521" cy="25246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169996" y="2842442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4163721" y="5338461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6" action="ppaction://hlinksldjump"/>
            <a:extLst>
              <a:ext uri="{FF2B5EF4-FFF2-40B4-BE49-F238E27FC236}">
                <a16:creationId xmlns:a16="http://schemas.microsoft.com/office/drawing/2014/main" id="{6E3E6DA5-03E7-9A4A-B4AA-4A8BBD91789F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89951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06568" y="4754953"/>
            <a:ext cx="296775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4374322" y="4781022"/>
            <a:ext cx="0" cy="837878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554849" y="2224771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3408361" y="3119441"/>
            <a:ext cx="2770521" cy="25246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169996" y="2842442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5228129" y="5283235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3A5711B4-C6B4-7748-B327-A62937A812BE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30397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85050" y="4311831"/>
            <a:ext cx="251543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  <a:stCxn id="9" idx="2"/>
          </p:cNvCxnSpPr>
          <p:nvPr/>
        </p:nvCxnSpPr>
        <p:spPr>
          <a:xfrm flipV="1">
            <a:off x="3870782" y="4320220"/>
            <a:ext cx="0" cy="131536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554849" y="2224771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2426759" y="2953771"/>
            <a:ext cx="2999865" cy="26905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5379122" y="2694583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5228129" y="5283235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8" action="ppaction://hlinksldjump"/>
            <a:extLst>
              <a:ext uri="{FF2B5EF4-FFF2-40B4-BE49-F238E27FC236}">
                <a16:creationId xmlns:a16="http://schemas.microsoft.com/office/drawing/2014/main" id="{7E2F88FF-AF43-6B46-A7CB-3117225C37F1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75370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3132"/>
              </p:ext>
            </p:extLst>
          </p:nvPr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06567" y="3871444"/>
            <a:ext cx="291318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4354453" y="3879845"/>
            <a:ext cx="14268" cy="1775269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665466" y="1437442"/>
            <a:ext cx="4376928" cy="3943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2388682" y="2265388"/>
            <a:ext cx="3725282" cy="33832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113964" y="1988389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63590" y="5292294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2DD47C2-CB14-1B4A-8743-EC7683455396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F3E913-61B4-C446-A4B6-0483B722C549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ED3D9568-517A-F84C-A156-D2DD47F82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B07A8E9E-07CE-B74F-A195-FE8A2D643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AC265878-583C-3C42-947D-21D102783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8489E57F-D664-1948-A185-5E2A7AFDA6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398776AA-4847-ED40-8A3F-59CA03AA1D70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6" action="ppaction://hlinksldjump"/>
            <a:extLst>
              <a:ext uri="{FF2B5EF4-FFF2-40B4-BE49-F238E27FC236}">
                <a16:creationId xmlns:a16="http://schemas.microsoft.com/office/drawing/2014/main" id="{821F0CAF-6D80-7D4B-B679-FF83AD63E7A0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402918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85050" y="3868086"/>
            <a:ext cx="200585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3371850" y="3868086"/>
            <a:ext cx="0" cy="176749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554849" y="2224771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420564" y="2432676"/>
            <a:ext cx="3596304" cy="31862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985494" y="2148839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5228129" y="5283235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3" action="ppaction://hlinksldjump"/>
            <a:extLst>
              <a:ext uri="{FF2B5EF4-FFF2-40B4-BE49-F238E27FC236}">
                <a16:creationId xmlns:a16="http://schemas.microsoft.com/office/drawing/2014/main" id="{5BEF99A7-9D5B-9444-AB61-2036DB9FB8D5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054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19505" y="3426511"/>
            <a:ext cx="146249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2882001" y="3474245"/>
            <a:ext cx="0" cy="2161335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554849" y="2224771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5228129" y="5283235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1570654-938A-674B-ACEE-2F48507DC0EB}"/>
              </a:ext>
            </a:extLst>
          </p:cNvPr>
          <p:cNvCxnSpPr>
            <a:cxnSpLocks/>
          </p:cNvCxnSpPr>
          <p:nvPr/>
        </p:nvCxnSpPr>
        <p:spPr>
          <a:xfrm flipV="1">
            <a:off x="1380733" y="1519539"/>
            <a:ext cx="3623074" cy="32611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8C7D5977-0F27-C940-A120-3567E1F65F8A}"/>
              </a:ext>
            </a:extLst>
          </p:cNvPr>
          <p:cNvSpPr txBox="1"/>
          <p:nvPr/>
        </p:nvSpPr>
        <p:spPr>
          <a:xfrm>
            <a:off x="4985404" y="1292125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1" name="TextBox 70">
            <a:hlinkClick r:id="rId8" action="ppaction://hlinksldjump"/>
            <a:extLst>
              <a:ext uri="{FF2B5EF4-FFF2-40B4-BE49-F238E27FC236}">
                <a16:creationId xmlns:a16="http://schemas.microsoft.com/office/drawing/2014/main" id="{E2FC24F6-030B-4A48-80DC-1CEF862DD952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3524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85050" y="2982934"/>
            <a:ext cx="198356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3368615" y="2995657"/>
            <a:ext cx="6056" cy="265691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731003" y="1471842"/>
            <a:ext cx="4076501" cy="37364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5823914" y="5061462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8AC1921-C925-E843-8367-B18362A2ECFB}"/>
              </a:ext>
            </a:extLst>
          </p:cNvPr>
          <p:cNvCxnSpPr>
            <a:cxnSpLocks/>
          </p:cNvCxnSpPr>
          <p:nvPr/>
        </p:nvCxnSpPr>
        <p:spPr>
          <a:xfrm flipV="1">
            <a:off x="1380733" y="1519539"/>
            <a:ext cx="3623074" cy="32611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F3E6FDB2-5A60-C04A-A94A-5713F242B078}"/>
              </a:ext>
            </a:extLst>
          </p:cNvPr>
          <p:cNvSpPr txBox="1"/>
          <p:nvPr/>
        </p:nvSpPr>
        <p:spPr>
          <a:xfrm>
            <a:off x="4985404" y="1292125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71" name="TextBox 70">
            <a:hlinkClick r:id="rId5" action="ppaction://hlinksldjump"/>
            <a:extLst>
              <a:ext uri="{FF2B5EF4-FFF2-40B4-BE49-F238E27FC236}">
                <a16:creationId xmlns:a16="http://schemas.microsoft.com/office/drawing/2014/main" id="{66BB7F56-7B95-514B-AD82-B4B81A4DC2F1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72286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66814" y="2556083"/>
            <a:ext cx="2503968" cy="1767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  <a:stCxn id="9" idx="2"/>
          </p:cNvCxnSpPr>
          <p:nvPr/>
        </p:nvCxnSpPr>
        <p:spPr>
          <a:xfrm flipV="1">
            <a:off x="3870782" y="2542090"/>
            <a:ext cx="0" cy="309349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2431196" y="1225436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380733" y="1519539"/>
            <a:ext cx="3623074" cy="32611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985404" y="1292125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67046" y="4460923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8" action="ppaction://hlinksldjump"/>
            <a:extLst>
              <a:ext uri="{FF2B5EF4-FFF2-40B4-BE49-F238E27FC236}">
                <a16:creationId xmlns:a16="http://schemas.microsoft.com/office/drawing/2014/main" id="{DEBD5B15-57B6-9E4A-AEF0-DEE548DEB736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4347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82410" y="2980941"/>
            <a:ext cx="2991912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4358726" y="2980941"/>
            <a:ext cx="0" cy="265447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2431196" y="1225436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406567" y="1636530"/>
            <a:ext cx="4495999" cy="39960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5902566" y="1359531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67046" y="4460923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40" name="TextBox 39">
            <a:hlinkClick r:id="rId7" action="ppaction://hlinksldjump"/>
            <a:extLst>
              <a:ext uri="{FF2B5EF4-FFF2-40B4-BE49-F238E27FC236}">
                <a16:creationId xmlns:a16="http://schemas.microsoft.com/office/drawing/2014/main" id="{EC6B0E6A-2B08-284F-AD96-7A3F422A3F59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6919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99048" y="3429000"/>
            <a:ext cx="341875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4840506" y="3429000"/>
            <a:ext cx="0" cy="220658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2431196" y="1225436"/>
            <a:ext cx="3741013" cy="33941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2416560" y="2093890"/>
            <a:ext cx="3914564" cy="35471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291718" y="1809977"/>
            <a:ext cx="55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67046" y="4460923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5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6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7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8" action="ppaction://hlinksldjump"/>
            <a:extLst>
              <a:ext uri="{FF2B5EF4-FFF2-40B4-BE49-F238E27FC236}">
                <a16:creationId xmlns:a16="http://schemas.microsoft.com/office/drawing/2014/main" id="{FE6F0812-F6D7-AA4F-9969-49D1B0D4D2E6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14347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99049" y="4293283"/>
            <a:ext cx="338631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H="1" flipV="1">
            <a:off x="4853171" y="4293283"/>
            <a:ext cx="9654" cy="135131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1665466" y="1437442"/>
            <a:ext cx="4376928" cy="39437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3402135" y="2980941"/>
            <a:ext cx="2954378" cy="2653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317090" y="2695203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163590" y="5292294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70" name="TextBox 69">
            <a:hlinkClick r:id="rId7" action="ppaction://hlinksldjump"/>
            <a:extLst>
              <a:ext uri="{FF2B5EF4-FFF2-40B4-BE49-F238E27FC236}">
                <a16:creationId xmlns:a16="http://schemas.microsoft.com/office/drawing/2014/main" id="{3DB709BB-74F0-A04F-9D1D-C398C36AFA06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201526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85052" y="3891380"/>
            <a:ext cx="3958096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H="1" flipV="1">
            <a:off x="5343148" y="3917427"/>
            <a:ext cx="9654" cy="167788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2185858" y="1064270"/>
            <a:ext cx="4149139" cy="37591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3402135" y="2980941"/>
            <a:ext cx="2954378" cy="2653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317090" y="2695203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311873" y="4674949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hlinkClick r:id="rId3" action="ppaction://hlinksldjump"/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70" name="TextBox 69">
            <a:hlinkClick r:id="rId7" action="ppaction://hlinksldjump"/>
            <a:extLst>
              <a:ext uri="{FF2B5EF4-FFF2-40B4-BE49-F238E27FC236}">
                <a16:creationId xmlns:a16="http://schemas.microsoft.com/office/drawing/2014/main" id="{A7E47B0A-E8EB-854A-BC00-5226B23DCA55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87736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06567" y="3426511"/>
            <a:ext cx="442338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5829952" y="3437928"/>
            <a:ext cx="0" cy="222264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3279337" y="1209167"/>
            <a:ext cx="3077176" cy="266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3402135" y="2980941"/>
            <a:ext cx="2954378" cy="2653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317090" y="2695203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334997" y="3725098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4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5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70" name="TextBox 69">
            <a:hlinkClick r:id="rId6" action="ppaction://hlinksldjump"/>
            <a:extLst>
              <a:ext uri="{FF2B5EF4-FFF2-40B4-BE49-F238E27FC236}">
                <a16:creationId xmlns:a16="http://schemas.microsoft.com/office/drawing/2014/main" id="{4FC8D62E-F9AB-1542-9DB7-66875C56B389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39746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63534" y="2980941"/>
            <a:ext cx="398926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5352802" y="2980941"/>
            <a:ext cx="0" cy="26546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3279337" y="1209167"/>
            <a:ext cx="3077176" cy="266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2638694" y="2265388"/>
            <a:ext cx="3513072" cy="30919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6130858" y="2011622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332090" y="3758686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4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01FC043C-E570-8943-9F6B-DA76E62C9F3A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40289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394749" y="2552908"/>
            <a:ext cx="346111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4855867" y="2518171"/>
            <a:ext cx="0" cy="311741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3279337" y="1209167"/>
            <a:ext cx="3077176" cy="266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2162575" y="1825472"/>
            <a:ext cx="3513072" cy="30919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5625420" y="1598058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332090" y="3758686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4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39" name="TextBox 38">
            <a:hlinkClick r:id="rId7" action="ppaction://hlinksldjump"/>
            <a:extLst>
              <a:ext uri="{FF2B5EF4-FFF2-40B4-BE49-F238E27FC236}">
                <a16:creationId xmlns:a16="http://schemas.microsoft.com/office/drawing/2014/main" id="{AEC4B894-1A36-5B40-A4E4-AE690E44AE56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345817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 flipV="1">
            <a:off x="1380788" y="2109364"/>
            <a:ext cx="3017515" cy="10183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</p:cNvCxnSpPr>
          <p:nvPr/>
        </p:nvCxnSpPr>
        <p:spPr>
          <a:xfrm flipV="1">
            <a:off x="4363628" y="2109364"/>
            <a:ext cx="0" cy="352621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3279337" y="1209167"/>
            <a:ext cx="3077176" cy="266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746184" y="1341493"/>
            <a:ext cx="3513072" cy="30919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5281452" y="1068111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332090" y="3758686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4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hlinkClick r:id="rId5" action="ppaction://hlinksldjump"/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6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7" action="ppaction://hlinksldjump"/>
            <a:extLst>
              <a:ext uri="{FF2B5EF4-FFF2-40B4-BE49-F238E27FC236}">
                <a16:creationId xmlns:a16="http://schemas.microsoft.com/office/drawing/2014/main" id="{32601E34-72A4-1648-99DE-CA257804A3B8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22384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5DF905F-3A99-6644-8194-690F90D0F01D}"/>
              </a:ext>
            </a:extLst>
          </p:cNvPr>
          <p:cNvGraphicFramePr>
            <a:graphicFrameLocks noGrp="1"/>
          </p:cNvGraphicFramePr>
          <p:nvPr/>
        </p:nvGraphicFramePr>
        <p:xfrm>
          <a:off x="1406567" y="1222420"/>
          <a:ext cx="4928430" cy="441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843">
                  <a:extLst>
                    <a:ext uri="{9D8B030D-6E8A-4147-A177-3AD203B41FA5}">
                      <a16:colId xmlns:a16="http://schemas.microsoft.com/office/drawing/2014/main" val="278643281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097421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6152883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607886786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557155033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095199070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6619842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3178771497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2107870354"/>
                    </a:ext>
                  </a:extLst>
                </a:gridCol>
                <a:gridCol w="492843">
                  <a:extLst>
                    <a:ext uri="{9D8B030D-6E8A-4147-A177-3AD203B41FA5}">
                      <a16:colId xmlns:a16="http://schemas.microsoft.com/office/drawing/2014/main" val="4040501359"/>
                    </a:ext>
                  </a:extLst>
                </a:gridCol>
              </a:tblGrid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84590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3992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0501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10886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428788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081725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840137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3260591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81038"/>
                  </a:ext>
                </a:extLst>
              </a:tr>
              <a:tr h="44131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463416"/>
                  </a:ext>
                </a:extLst>
              </a:tr>
            </a:tbl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E780B-5A84-A84C-82EB-04C89AB56C5E}"/>
              </a:ext>
            </a:extLst>
          </p:cNvPr>
          <p:cNvCxnSpPr>
            <a:cxnSpLocks/>
          </p:cNvCxnSpPr>
          <p:nvPr/>
        </p:nvCxnSpPr>
        <p:spPr>
          <a:xfrm flipH="1">
            <a:off x="1413045" y="1660133"/>
            <a:ext cx="2423644" cy="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EFB1FDB-F3C3-C847-8EE4-7222D1741116}"/>
              </a:ext>
            </a:extLst>
          </p:cNvPr>
          <p:cNvCxnSpPr>
            <a:cxnSpLocks/>
            <a:stCxn id="9" idx="2"/>
          </p:cNvCxnSpPr>
          <p:nvPr/>
        </p:nvCxnSpPr>
        <p:spPr>
          <a:xfrm flipH="1" flipV="1">
            <a:off x="3865998" y="1682696"/>
            <a:ext cx="4784" cy="395288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D3208C5-5999-E24E-852D-9783134E68DC}"/>
              </a:ext>
            </a:extLst>
          </p:cNvPr>
          <p:cNvCxnSpPr/>
          <p:nvPr/>
        </p:nvCxnSpPr>
        <p:spPr>
          <a:xfrm flipV="1">
            <a:off x="1385050" y="1068111"/>
            <a:ext cx="0" cy="45935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4B6E06-25EC-3841-8F4D-31FEE0455AF2}"/>
              </a:ext>
            </a:extLst>
          </p:cNvPr>
          <p:cNvCxnSpPr>
            <a:cxnSpLocks/>
          </p:cNvCxnSpPr>
          <p:nvPr/>
        </p:nvCxnSpPr>
        <p:spPr>
          <a:xfrm>
            <a:off x="1363534" y="5661626"/>
            <a:ext cx="53142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4DB8ABE-DFEF-B142-8AE1-AA3ECBABE4A3}"/>
              </a:ext>
            </a:extLst>
          </p:cNvPr>
          <p:cNvCxnSpPr>
            <a:cxnSpLocks/>
          </p:cNvCxnSpPr>
          <p:nvPr/>
        </p:nvCxnSpPr>
        <p:spPr>
          <a:xfrm>
            <a:off x="3279337" y="1209167"/>
            <a:ext cx="3077176" cy="26601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B94A75-CDF1-8648-8FE8-D0F5F44B34C2}"/>
              </a:ext>
            </a:extLst>
          </p:cNvPr>
          <p:cNvCxnSpPr>
            <a:cxnSpLocks/>
          </p:cNvCxnSpPr>
          <p:nvPr/>
        </p:nvCxnSpPr>
        <p:spPr>
          <a:xfrm flipV="1">
            <a:off x="1363534" y="1188447"/>
            <a:ext cx="3034769" cy="2731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1B29770-E7FC-AA44-A317-21E9F2775D01}"/>
              </a:ext>
            </a:extLst>
          </p:cNvPr>
          <p:cNvSpPr txBox="1"/>
          <p:nvPr/>
        </p:nvSpPr>
        <p:spPr>
          <a:xfrm>
            <a:off x="4350115" y="914537"/>
            <a:ext cx="342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E8CDA-C1BF-0E49-B5D4-E0FCC269382A}"/>
              </a:ext>
            </a:extLst>
          </p:cNvPr>
          <p:cNvSpPr txBox="1"/>
          <p:nvPr/>
        </p:nvSpPr>
        <p:spPr>
          <a:xfrm>
            <a:off x="6332090" y="3758686"/>
            <a:ext cx="24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5B6D25E-9777-3246-84D7-87605AF024E3}"/>
              </a:ext>
            </a:extLst>
          </p:cNvPr>
          <p:cNvSpPr txBox="1"/>
          <p:nvPr/>
        </p:nvSpPr>
        <p:spPr>
          <a:xfrm>
            <a:off x="216089" y="948201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Price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20D42F-CC5E-F045-9400-685B7449062E}"/>
              </a:ext>
            </a:extLst>
          </p:cNvPr>
          <p:cNvSpPr txBox="1"/>
          <p:nvPr/>
        </p:nvSpPr>
        <p:spPr>
          <a:xfrm>
            <a:off x="6334997" y="5834100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Quantity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DF4276-51AD-E843-8612-5D28E69BA748}"/>
              </a:ext>
            </a:extLst>
          </p:cNvPr>
          <p:cNvSpPr txBox="1"/>
          <p:nvPr/>
        </p:nvSpPr>
        <p:spPr>
          <a:xfrm>
            <a:off x="1048388" y="506146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D00CE4-7BC4-9A4A-9BBD-9E8D774B9449}"/>
              </a:ext>
            </a:extLst>
          </p:cNvPr>
          <p:cNvSpPr txBox="1"/>
          <p:nvPr/>
        </p:nvSpPr>
        <p:spPr>
          <a:xfrm>
            <a:off x="1017536" y="461645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171F1F-CAA6-2541-B034-B48F81514D92}"/>
              </a:ext>
            </a:extLst>
          </p:cNvPr>
          <p:cNvSpPr txBox="1"/>
          <p:nvPr/>
        </p:nvSpPr>
        <p:spPr>
          <a:xfrm>
            <a:off x="1040868" y="4219493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78BF29-A586-D149-9EE0-8685D654BD2E}"/>
              </a:ext>
            </a:extLst>
          </p:cNvPr>
          <p:cNvSpPr txBox="1"/>
          <p:nvPr/>
        </p:nvSpPr>
        <p:spPr>
          <a:xfrm>
            <a:off x="1665466" y="5695600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100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70C5BF5-A19C-C74D-A275-A6252492546B}"/>
              </a:ext>
            </a:extLst>
          </p:cNvPr>
          <p:cNvSpPr txBox="1"/>
          <p:nvPr/>
        </p:nvSpPr>
        <p:spPr>
          <a:xfrm>
            <a:off x="1040868" y="1544197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£9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4FB6F13-2D94-0F46-9BCD-711A27B2E6FA}"/>
              </a:ext>
            </a:extLst>
          </p:cNvPr>
          <p:cNvSpPr txBox="1"/>
          <p:nvPr/>
        </p:nvSpPr>
        <p:spPr>
          <a:xfrm>
            <a:off x="1048388" y="284244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B13A62A-5632-A840-BAB8-3853D91F1EDC}"/>
              </a:ext>
            </a:extLst>
          </p:cNvPr>
          <p:cNvSpPr txBox="1"/>
          <p:nvPr/>
        </p:nvSpPr>
        <p:spPr>
          <a:xfrm>
            <a:off x="1051342" y="3288012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3B7C202-2668-0B49-9232-0361C83763BD}"/>
              </a:ext>
            </a:extLst>
          </p:cNvPr>
          <p:cNvSpPr txBox="1"/>
          <p:nvPr/>
        </p:nvSpPr>
        <p:spPr>
          <a:xfrm>
            <a:off x="1045149" y="3730826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45D1C12-FF48-2F4B-8C96-0BDAB7A42539}"/>
              </a:ext>
            </a:extLst>
          </p:cNvPr>
          <p:cNvSpPr txBox="1"/>
          <p:nvPr/>
        </p:nvSpPr>
        <p:spPr>
          <a:xfrm>
            <a:off x="1048388" y="2417584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193DDFD-96F0-174B-92F6-07337928AD58}"/>
              </a:ext>
            </a:extLst>
          </p:cNvPr>
          <p:cNvSpPr txBox="1"/>
          <p:nvPr/>
        </p:nvSpPr>
        <p:spPr>
          <a:xfrm>
            <a:off x="1048388" y="1988389"/>
            <a:ext cx="35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£8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81735C-1543-E842-AFB2-EA4CE8CF38D4}"/>
              </a:ext>
            </a:extLst>
          </p:cNvPr>
          <p:cNvSpPr txBox="1"/>
          <p:nvPr/>
        </p:nvSpPr>
        <p:spPr>
          <a:xfrm>
            <a:off x="2152080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200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9A36D5-3C64-1543-9E14-C99B1BA28E93}"/>
              </a:ext>
            </a:extLst>
          </p:cNvPr>
          <p:cNvSpPr txBox="1"/>
          <p:nvPr/>
        </p:nvSpPr>
        <p:spPr>
          <a:xfrm>
            <a:off x="2638694" y="5687843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300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B1943B0-95EF-2541-A985-49CB85181044}"/>
              </a:ext>
            </a:extLst>
          </p:cNvPr>
          <p:cNvSpPr txBox="1"/>
          <p:nvPr/>
        </p:nvSpPr>
        <p:spPr>
          <a:xfrm>
            <a:off x="3125308" y="5701096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400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3ECB3B-7D08-3844-B17F-7E0B5C8F43E6}"/>
              </a:ext>
            </a:extLst>
          </p:cNvPr>
          <p:cNvSpPr txBox="1"/>
          <p:nvPr/>
        </p:nvSpPr>
        <p:spPr>
          <a:xfrm>
            <a:off x="3591907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500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A0B7D3-8F0E-8C41-B1D6-14193F1CBA77}"/>
              </a:ext>
            </a:extLst>
          </p:cNvPr>
          <p:cNvSpPr txBox="1"/>
          <p:nvPr/>
        </p:nvSpPr>
        <p:spPr>
          <a:xfrm>
            <a:off x="4116798" y="5704375"/>
            <a:ext cx="515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600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7324E6F-D7E4-274F-A73E-7E036849FF18}"/>
              </a:ext>
            </a:extLst>
          </p:cNvPr>
          <p:cNvSpPr txBox="1"/>
          <p:nvPr/>
        </p:nvSpPr>
        <p:spPr>
          <a:xfrm>
            <a:off x="4613585" y="5701733"/>
            <a:ext cx="515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700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ADC352-2154-2D4A-8833-ADBCAF7585EB}"/>
              </a:ext>
            </a:extLst>
          </p:cNvPr>
          <p:cNvSpPr txBox="1"/>
          <p:nvPr/>
        </p:nvSpPr>
        <p:spPr>
          <a:xfrm>
            <a:off x="5080184" y="5692958"/>
            <a:ext cx="5452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800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E2ECBF1-0427-6548-8C6F-5299CC195035}"/>
              </a:ext>
            </a:extLst>
          </p:cNvPr>
          <p:cNvSpPr txBox="1"/>
          <p:nvPr/>
        </p:nvSpPr>
        <p:spPr>
          <a:xfrm>
            <a:off x="5586645" y="5704374"/>
            <a:ext cx="486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Gill Sans MT" panose="020B0502020104020203" pitchFamily="34" charset="77"/>
              </a:rPr>
              <a:t>900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14C0367-9CBF-FB4B-8E04-07EB9FC54D8E}"/>
              </a:ext>
            </a:extLst>
          </p:cNvPr>
          <p:cNvSpPr txBox="1"/>
          <p:nvPr/>
        </p:nvSpPr>
        <p:spPr>
          <a:xfrm>
            <a:off x="9867962" y="2285318"/>
            <a:ext cx="917471" cy="36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Supply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4D573-CE73-1649-983C-2FAA9F7A5425}"/>
              </a:ext>
            </a:extLst>
          </p:cNvPr>
          <p:cNvSpPr txBox="1"/>
          <p:nvPr/>
        </p:nvSpPr>
        <p:spPr>
          <a:xfrm>
            <a:off x="9867962" y="822422"/>
            <a:ext cx="1019071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Demand</a:t>
            </a:r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9D73E213-A4F5-314B-8790-3075D925192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049913" y="729336"/>
            <a:ext cx="586800" cy="586800"/>
          </a:xfrm>
          <a:prstGeom prst="rect">
            <a:avLst/>
          </a:prstGeom>
        </p:spPr>
      </p:pic>
      <p:pic>
        <p:nvPicPr>
          <p:cNvPr id="64" name="Picture 63">
            <a:hlinkClick r:id="rId4" action="ppaction://hlinksldjump"/>
            <a:extLst>
              <a:ext uri="{FF2B5EF4-FFF2-40B4-BE49-F238E27FC236}">
                <a16:creationId xmlns:a16="http://schemas.microsoft.com/office/drawing/2014/main" id="{5CC17765-E18E-1149-B80A-FA4086BFC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913" y="2224771"/>
            <a:ext cx="586800" cy="58680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8E659B6-9453-BD49-9713-64ED8BB6B28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9016682" y="2224771"/>
            <a:ext cx="586800" cy="586800"/>
          </a:xfrm>
          <a:prstGeom prst="rect">
            <a:avLst/>
          </a:prstGeom>
        </p:spPr>
      </p:pic>
      <p:pic>
        <p:nvPicPr>
          <p:cNvPr id="66" name="Picture 65">
            <a:hlinkClick r:id="rId5" action="ppaction://hlinksldjump"/>
            <a:extLst>
              <a:ext uri="{FF2B5EF4-FFF2-40B4-BE49-F238E27FC236}">
                <a16:creationId xmlns:a16="http://schemas.microsoft.com/office/drawing/2014/main" id="{C8F27204-349A-4244-AE4C-8562587161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016682" y="730632"/>
            <a:ext cx="586800" cy="586800"/>
          </a:xfrm>
          <a:prstGeom prst="rect">
            <a:avLst/>
          </a:prstGeom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9F5CF083-D404-1046-B975-2E7D2E952C82}"/>
              </a:ext>
            </a:extLst>
          </p:cNvPr>
          <p:cNvSpPr txBox="1"/>
          <p:nvPr/>
        </p:nvSpPr>
        <p:spPr>
          <a:xfrm>
            <a:off x="9750433" y="3131880"/>
            <a:ext cx="125412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Show equilibrium</a:t>
            </a:r>
          </a:p>
        </p:txBody>
      </p:sp>
      <p:sp>
        <p:nvSpPr>
          <p:cNvPr id="68" name="TextBox 67">
            <a:hlinkClick r:id="rId6" action="ppaction://hlinksldjump"/>
            <a:extLst>
              <a:ext uri="{FF2B5EF4-FFF2-40B4-BE49-F238E27FC236}">
                <a16:creationId xmlns:a16="http://schemas.microsoft.com/office/drawing/2014/main" id="{4D67823D-9705-7148-BF9C-0D13F922F873}"/>
              </a:ext>
            </a:extLst>
          </p:cNvPr>
          <p:cNvSpPr txBox="1"/>
          <p:nvPr/>
        </p:nvSpPr>
        <p:spPr>
          <a:xfrm>
            <a:off x="9750433" y="4432622"/>
            <a:ext cx="1254128" cy="64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latin typeface="Gill Sans MT" panose="020B0502020104020203" pitchFamily="34" charset="77"/>
              </a:rPr>
              <a:t>Reset</a:t>
            </a:r>
          </a:p>
        </p:txBody>
      </p:sp>
    </p:spTree>
    <p:extLst>
      <p:ext uri="{BB962C8B-B14F-4D97-AF65-F5344CB8AC3E}">
        <p14:creationId xmlns:p14="http://schemas.microsoft.com/office/powerpoint/2010/main" val="138728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842E869-B364-684E-BF05-C4CD09088728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900</Words>
  <Application>Microsoft Macintosh PowerPoint</Application>
  <PresentationFormat>Widescreen</PresentationFormat>
  <Paragraphs>650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Isobel Cafferty</dc:creator>
  <cp:lastModifiedBy>Isobel Cafferty</cp:lastModifiedBy>
  <cp:revision>12</cp:revision>
  <dcterms:created xsi:type="dcterms:W3CDTF">2021-03-06T09:05:09Z</dcterms:created>
  <dcterms:modified xsi:type="dcterms:W3CDTF">2021-03-06T11:44:23Z</dcterms:modified>
</cp:coreProperties>
</file>